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D7436-EE65-45FC-9D2A-B5E80948ED65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7E7D6-FEAC-4A06-92C0-4DCD94D786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hyperlink" Target="http://www.ascp.com/" TargetMode="External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image" Target="../media/image3.gif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257800" cy="1371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>Long Term &amp;Post Acute Care Health IT Collaborative</a:t>
            </a:r>
            <a:endParaRPr lang="en-US" sz="3600" dirty="0"/>
          </a:p>
        </p:txBody>
      </p:sp>
      <p:pic>
        <p:nvPicPr>
          <p:cNvPr id="4" name="Picture 3" descr="logo-410x1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8750" y="0"/>
            <a:ext cx="3905250" cy="1476375"/>
          </a:xfrm>
          <a:prstGeom prst="rect">
            <a:avLst/>
          </a:prstGeom>
        </p:spPr>
      </p:pic>
      <p:pic>
        <p:nvPicPr>
          <p:cNvPr id="14373" name="Picture 121" descr="AAN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886200"/>
            <a:ext cx="1676400" cy="853079"/>
          </a:xfrm>
          <a:prstGeom prst="rect">
            <a:avLst/>
          </a:prstGeom>
          <a:noFill/>
        </p:spPr>
      </p:pic>
      <p:pic>
        <p:nvPicPr>
          <p:cNvPr id="14372" name="Picture 122" descr="AHIM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793670"/>
            <a:ext cx="1981200" cy="913410"/>
          </a:xfrm>
          <a:prstGeom prst="rect">
            <a:avLst/>
          </a:prstGeom>
          <a:noFill/>
        </p:spPr>
      </p:pic>
      <p:pic>
        <p:nvPicPr>
          <p:cNvPr id="14371" name="Picture 123" descr="AHC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971800"/>
            <a:ext cx="2276475" cy="514350"/>
          </a:xfrm>
          <a:prstGeom prst="rect">
            <a:avLst/>
          </a:prstGeom>
          <a:noFill/>
        </p:spPr>
      </p:pic>
      <p:pic>
        <p:nvPicPr>
          <p:cNvPr id="14370" name="Picture 124" descr="NCA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2743200"/>
            <a:ext cx="1619250" cy="809625"/>
          </a:xfrm>
          <a:prstGeom prst="rect">
            <a:avLst/>
          </a:prstGeom>
          <a:noFill/>
        </p:spPr>
      </p:pic>
      <p:pic>
        <p:nvPicPr>
          <p:cNvPr id="14369" name="Picture 125" descr="ASCP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" y="4038600"/>
            <a:ext cx="1955800" cy="838200"/>
          </a:xfrm>
          <a:prstGeom prst="rect">
            <a:avLst/>
          </a:prstGeom>
          <a:noFill/>
        </p:spPr>
      </p:pic>
      <p:pic>
        <p:nvPicPr>
          <p:cNvPr id="14368" name="Picture 126" descr="LeadingAg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19400" y="1847178"/>
            <a:ext cx="1847850" cy="467397"/>
          </a:xfrm>
          <a:prstGeom prst="rect">
            <a:avLst/>
          </a:prstGeom>
          <a:noFill/>
        </p:spPr>
      </p:pic>
      <p:pic>
        <p:nvPicPr>
          <p:cNvPr id="14367" name="Picture 127" descr="CAST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53000" y="1828800"/>
            <a:ext cx="1905000" cy="476250"/>
          </a:xfrm>
          <a:prstGeom prst="rect">
            <a:avLst/>
          </a:prstGeom>
          <a:noFill/>
        </p:spPr>
      </p:pic>
      <p:pic>
        <p:nvPicPr>
          <p:cNvPr id="14366" name="Picture 128" descr="HCTAA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39000" y="2819400"/>
            <a:ext cx="1200150" cy="1419225"/>
          </a:xfrm>
          <a:prstGeom prst="rect">
            <a:avLst/>
          </a:prstGeom>
          <a:noFill/>
        </p:spPr>
      </p:pic>
      <p:pic>
        <p:nvPicPr>
          <p:cNvPr id="14365" name="Picture 129" descr="NAHC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48200" y="2743200"/>
            <a:ext cx="1790700" cy="790575"/>
          </a:xfrm>
          <a:prstGeom prst="rect">
            <a:avLst/>
          </a:prstGeom>
          <a:noFill/>
        </p:spPr>
      </p:pic>
      <p:pic>
        <p:nvPicPr>
          <p:cNvPr id="14364" name="Picture 130" descr="NAS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08482" y="1752600"/>
            <a:ext cx="1740243" cy="762000"/>
          </a:xfrm>
          <a:prstGeom prst="rect">
            <a:avLst/>
          </a:prstGeom>
          <a:noFill/>
        </p:spPr>
      </p:pic>
      <p:pic>
        <p:nvPicPr>
          <p:cNvPr id="14363" name="Picture 131" descr="NPA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105400" y="4038600"/>
            <a:ext cx="1619250" cy="695325"/>
          </a:xfrm>
          <a:prstGeom prst="rect">
            <a:avLst/>
          </a:prstGeom>
          <a:noFill/>
        </p:spPr>
      </p:pic>
      <p:pic>
        <p:nvPicPr>
          <p:cNvPr id="14362" name="Picture 132" descr="ANI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438400" y="5029200"/>
            <a:ext cx="1619250" cy="838200"/>
          </a:xfrm>
          <a:prstGeom prst="rect">
            <a:avLst/>
          </a:prstGeom>
          <a:noFill/>
        </p:spPr>
      </p:pic>
      <p:sp>
        <p:nvSpPr>
          <p:cNvPr id="14374" name="Rectangle 3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75" name="Rectangle 39"/>
          <p:cNvSpPr>
            <a:spLocks noChangeArrowheads="1"/>
          </p:cNvSpPr>
          <p:nvPr/>
        </p:nvSpPr>
        <p:spPr bwMode="auto">
          <a:xfrm>
            <a:off x="0" y="1952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76" name="Rectangle 40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0" y="399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0" y="4400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79" name="Rectangle 43"/>
          <p:cNvSpPr>
            <a:spLocks noChangeArrowheads="1"/>
          </p:cNvSpPr>
          <p:nvPr/>
        </p:nvSpPr>
        <p:spPr bwMode="auto">
          <a:xfrm>
            <a:off x="0" y="7543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80" name="Rectangle 44"/>
          <p:cNvSpPr>
            <a:spLocks noChangeArrowheads="1"/>
          </p:cNvSpPr>
          <p:nvPr/>
        </p:nvSpPr>
        <p:spPr bwMode="auto">
          <a:xfrm>
            <a:off x="0" y="870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0" y="9401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0" y="10239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70175" algn="l"/>
              </a:tabLst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Commonwealth Fund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48200" y="5334000"/>
            <a:ext cx="25908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The Commonwealth Fund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0" y="6324600"/>
            <a:ext cx="9144000" cy="36933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Visit us online at www.LTPACHealthIT.org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2006 LTPAC HIT Road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4267200"/>
            <a:ext cx="1905000" cy="2457451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5181600" cy="1371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LTPAC HIT Collaborative Activities </a:t>
            </a:r>
            <a:endParaRPr lang="en-US" dirty="0"/>
          </a:p>
        </p:txBody>
      </p:sp>
      <p:pic>
        <p:nvPicPr>
          <p:cNvPr id="5" name="Picture 4" descr="logo-410x1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38750" y="0"/>
            <a:ext cx="3905250" cy="1476375"/>
          </a:xfrm>
          <a:prstGeom prst="rect">
            <a:avLst/>
          </a:prstGeom>
        </p:spPr>
      </p:pic>
      <p:pic>
        <p:nvPicPr>
          <p:cNvPr id="1028" name="Picture 4" descr="2008 LTPAC HIT Roadm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2895600"/>
            <a:ext cx="1905000" cy="2457451"/>
          </a:xfrm>
          <a:prstGeom prst="rect">
            <a:avLst/>
          </a:prstGeom>
          <a:noFill/>
        </p:spPr>
      </p:pic>
      <p:pic>
        <p:nvPicPr>
          <p:cNvPr id="1026" name="Picture 2" descr="2010 LTPAC HIT Roadma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524000"/>
            <a:ext cx="1905000" cy="2457451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 l="32572" t="38095" r="28571" b="35238"/>
          <a:stretch>
            <a:fillRect/>
          </a:stretch>
        </p:blipFill>
        <p:spPr bwMode="auto">
          <a:xfrm>
            <a:off x="3810000" y="1752600"/>
            <a:ext cx="5181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23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Long Term &amp;Post Acute Care Health IT Collaborative</vt:lpstr>
      <vt:lpstr>LTPAC HIT Collaborative Activities </vt:lpstr>
    </vt:vector>
  </TitlesOfParts>
  <Company>AHIMA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AHIMA</dc:creator>
  <cp:lastModifiedBy>AHIMA</cp:lastModifiedBy>
  <cp:revision>7</cp:revision>
  <dcterms:created xsi:type="dcterms:W3CDTF">2011-09-22T18:00:00Z</dcterms:created>
  <dcterms:modified xsi:type="dcterms:W3CDTF">2011-09-22T19:45:07Z</dcterms:modified>
</cp:coreProperties>
</file>